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12/9/2020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12/9/2020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12/9/2020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12/9/2020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12/9/2020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12/9/2020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12/9/2020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12/9/2020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tx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12/9/2020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chemeClr val="bg2">
              <a:lumMod val="60000"/>
              <a:lumOff val="40000"/>
              <a:alpha val="15000"/>
            </a:schemeClr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70935" y="2698046"/>
            <a:ext cx="5204178" cy="3239910"/>
          </a:xfrm>
          <a:ln w="3175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sl-SI" sz="4400" b="1" cap="none" spc="0" dirty="0" smtClean="0">
                <a:ln>
                  <a:solidFill>
                    <a:schemeClr val="accent2"/>
                  </a:solidFill>
                </a:ln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VAS ZANIMA, KAKO JE KUŽA PREŽIVEL SVOJ PRVI BOŽIČ?</a:t>
            </a:r>
            <a:br>
              <a:rPr lang="sl-SI" sz="4400" b="1" cap="none" spc="0" dirty="0" smtClean="0">
                <a:ln>
                  <a:solidFill>
                    <a:schemeClr val="accent2"/>
                  </a:solidFill>
                </a:ln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4400" b="1" cap="none" spc="0" dirty="0" smtClean="0">
                <a:ln>
                  <a:solidFill>
                    <a:schemeClr val="accent2"/>
                  </a:solidFill>
                </a:ln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POTEM PA LE PRISLUHNITE.</a:t>
            </a:r>
            <a:endParaRPr lang="sl-SI" sz="4400" b="1" cap="none" spc="0" dirty="0">
              <a:ln>
                <a:solidFill>
                  <a:schemeClr val="accent2"/>
                </a:solidFill>
              </a:ln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779" y="377765"/>
            <a:ext cx="5934654" cy="6122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06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49"/>
    </mc:Choice>
    <mc:Fallback>
      <p:transition spd="slow" advTm="10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72533"/>
            <a:ext cx="5515100" cy="487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764" y="1241778"/>
            <a:ext cx="5622291" cy="5260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91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155"/>
    </mc:Choice>
    <mc:Fallback>
      <p:transition spd="slow" advTm="50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" t="2830" r="14033" b="5054"/>
          <a:stretch/>
        </p:blipFill>
        <p:spPr>
          <a:xfrm rot="5400000">
            <a:off x="-216300" y="928701"/>
            <a:ext cx="4682826" cy="3776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8" t="14737" r="17059" b="247"/>
          <a:stretch/>
        </p:blipFill>
        <p:spPr>
          <a:xfrm rot="10800000">
            <a:off x="4222175" y="2395959"/>
            <a:ext cx="3859847" cy="3946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9" t="13566" r="15062" b="10494"/>
          <a:stretch/>
        </p:blipFill>
        <p:spPr>
          <a:xfrm rot="5400000">
            <a:off x="7797927" y="956089"/>
            <a:ext cx="4695181" cy="3708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83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45"/>
    </mc:Choice>
    <mc:Fallback>
      <p:transition spd="slow" advTm="29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21" b="4380"/>
          <a:stretch/>
        </p:blipFill>
        <p:spPr>
          <a:xfrm>
            <a:off x="417689" y="395110"/>
            <a:ext cx="4939214" cy="5692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513" y="1572868"/>
            <a:ext cx="5815692" cy="5001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06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93"/>
    </mc:Choice>
    <mc:Fallback>
      <p:transition spd="slow" advTm="27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21" y="269911"/>
            <a:ext cx="5599289" cy="6330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3" t="9826" r="31641" b="10582"/>
          <a:stretch/>
        </p:blipFill>
        <p:spPr>
          <a:xfrm>
            <a:off x="7194677" y="290871"/>
            <a:ext cx="3823280" cy="6309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23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753"/>
    </mc:Choice>
    <mc:Fallback>
      <p:transition spd="slow" advTm="60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5"/>
          <a:stretch/>
        </p:blipFill>
        <p:spPr>
          <a:xfrm>
            <a:off x="304800" y="421372"/>
            <a:ext cx="5243398" cy="6064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844" y="1332089"/>
            <a:ext cx="5939751" cy="4555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94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346"/>
    </mc:Choice>
    <mc:Fallback>
      <p:transition spd="slow" advTm="61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1" b="4453"/>
          <a:stretch/>
        </p:blipFill>
        <p:spPr>
          <a:xfrm>
            <a:off x="1794934" y="2777067"/>
            <a:ext cx="5175740" cy="38547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2" y="248355"/>
            <a:ext cx="3439694" cy="3557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10"/>
          <a:stretch/>
        </p:blipFill>
        <p:spPr>
          <a:xfrm>
            <a:off x="7208840" y="248355"/>
            <a:ext cx="4770774" cy="5875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35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66"/>
    </mc:Choice>
    <mc:Fallback>
      <p:transition spd="slow" advTm="31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635D4D"/>
      </a:dk2>
      <a:lt2>
        <a:srgbClr val="D8D6BA"/>
      </a:lt2>
      <a:accent1>
        <a:srgbClr val="9CBEBD"/>
      </a:accent1>
      <a:accent2>
        <a:srgbClr val="D2CB6C"/>
      </a:accent2>
      <a:accent3>
        <a:srgbClr val="9D9A93"/>
      </a:accent3>
      <a:accent4>
        <a:srgbClr val="C89F5D"/>
      </a:accent4>
      <a:accent5>
        <a:srgbClr val="A9A57C"/>
      </a:accent5>
      <a:accent6>
        <a:srgbClr val="95A39D"/>
      </a:accent6>
      <a:hlink>
        <a:srgbClr val="D25814"/>
      </a:hlink>
      <a:folHlink>
        <a:srgbClr val="849A0A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0BDC4BB7-8AF9-46FD-8C32-AB93AC9C410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TM10001115[[fn=Paket]]</Template>
  <TotalTime>357</TotalTime>
  <Words>11</Words>
  <Application>Microsoft Office PowerPoint</Application>
  <PresentationFormat>Širokozaslonsko</PresentationFormat>
  <Paragraphs>1</Paragraphs>
  <Slides>7</Slides>
  <Notes>0</Notes>
  <HiddenSlides>0</HiddenSlides>
  <MMClips>7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</vt:i4>
      </vt:variant>
    </vt:vector>
  </HeadingPairs>
  <TitlesOfParts>
    <vt:vector size="11" baseType="lpstr">
      <vt:lpstr>Arial</vt:lpstr>
      <vt:lpstr>Calibri</vt:lpstr>
      <vt:lpstr>Gill Sans MT</vt:lpstr>
      <vt:lpstr>Parcel</vt:lpstr>
      <vt:lpstr>VAS ZANIMA, KAKO JE KUŽA PREŽIVEL SVOJ PRVI BOŽIČ? POTEM PA LE PRISLUHNITE.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VAS ZANIMA, KAKO JE KUŽA PREŽIVEL SVOJ PRVI BOŽIČ? POTEM PA LE PRISLUHNITE.</dc:title>
  <dc:creator>Irena Marinkovič</dc:creator>
  <cp:lastModifiedBy>Irena Marinkovič</cp:lastModifiedBy>
  <cp:revision>14</cp:revision>
  <dcterms:created xsi:type="dcterms:W3CDTF">2020-12-09T08:14:40Z</dcterms:created>
  <dcterms:modified xsi:type="dcterms:W3CDTF">2020-12-09T14:21:09Z</dcterms:modified>
</cp:coreProperties>
</file>