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49956" y="1140178"/>
            <a:ext cx="5475111" cy="3149600"/>
          </a:xfrm>
        </p:spPr>
        <p:txBody>
          <a:bodyPr>
            <a:noAutofit/>
          </a:bodyPr>
          <a:lstStyle/>
          <a:p>
            <a:pPr algn="ctr"/>
            <a:r>
              <a:rPr lang="sl-SI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LAČNI MEDVED</a:t>
            </a:r>
            <a:endParaRPr lang="sl-SI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0"/>
          <a:stretch/>
        </p:blipFill>
        <p:spPr>
          <a:xfrm>
            <a:off x="5904089" y="366808"/>
            <a:ext cx="5994401" cy="6108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4"/>
    </mc:Choice>
    <mc:Fallback xmlns="">
      <p:transition spd="slow" advTm="3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" y="554548"/>
            <a:ext cx="5475551" cy="5897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9966" y="773050"/>
            <a:ext cx="5886716" cy="5449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83"/>
    </mc:Choice>
    <mc:Fallback xmlns="">
      <p:transition spd="slow" advTm="32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6013" y="-598984"/>
            <a:ext cx="5277618" cy="7036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4988" y="1946182"/>
            <a:ext cx="5036690" cy="4261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15"/>
    </mc:Choice>
    <mc:Fallback xmlns="">
      <p:transition spd="slow" advTm="57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679" y="123697"/>
            <a:ext cx="5407955" cy="6138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2593" y="1312761"/>
            <a:ext cx="5283805" cy="5074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36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29"/>
    </mc:Choice>
    <mc:Fallback xmlns="">
      <p:transition spd="slow" advTm="3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4"/>
          <a:stretch/>
        </p:blipFill>
        <p:spPr>
          <a:xfrm>
            <a:off x="7168375" y="2859359"/>
            <a:ext cx="4820425" cy="365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0" y="357798"/>
            <a:ext cx="6491043" cy="6161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55"/>
    </mc:Choice>
    <mc:Fallback xmlns="">
      <p:transition spd="slow" advTm="6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t="27020" b="1437"/>
          <a:stretch/>
        </p:blipFill>
        <p:spPr>
          <a:xfrm>
            <a:off x="2190045" y="285470"/>
            <a:ext cx="7495821" cy="6274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87"/>
    </mc:Choice>
    <mc:Fallback xmlns="">
      <p:transition spd="slow" advTm="52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1" y="282222"/>
            <a:ext cx="4447824" cy="4447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/>
          <a:stretch/>
        </p:blipFill>
        <p:spPr>
          <a:xfrm rot="5400000">
            <a:off x="5377650" y="543180"/>
            <a:ext cx="6124220" cy="596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7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20"/>
    </mc:Choice>
    <mc:Fallback xmlns="">
      <p:transition spd="slow" advTm="43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zina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108</TotalTime>
  <Words>2</Words>
  <Application>Microsoft Office PowerPoint</Application>
  <PresentationFormat>Širokozaslonsko</PresentationFormat>
  <Paragraphs>1</Paragraphs>
  <Slides>7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Rezina</vt:lpstr>
      <vt:lpstr>LAČNI MEDVED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LAČNI MEDVED</dc:title>
  <dc:creator>Irena Marinkovič</dc:creator>
  <cp:lastModifiedBy>Irena Marinkovič</cp:lastModifiedBy>
  <cp:revision>11</cp:revision>
  <dcterms:created xsi:type="dcterms:W3CDTF">2020-12-02T21:41:49Z</dcterms:created>
  <dcterms:modified xsi:type="dcterms:W3CDTF">2020-12-03T09:40:18Z</dcterms:modified>
</cp:coreProperties>
</file>